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8890"/>
            <a:ext cx="8013065" cy="5541645"/>
          </a:xfrm>
          <a:prstGeom prst="rect">
            <a:avLst/>
          </a:prstGeom>
        </p:spPr>
      </p:pic>
      <p:pic>
        <p:nvPicPr>
          <p:cNvPr id="5" name="图片 4" descr="screenshot (1)"/>
          <p:cNvPicPr>
            <a:picLocks noChangeAspect="1"/>
          </p:cNvPicPr>
          <p:nvPr/>
        </p:nvPicPr>
        <p:blipFill>
          <a:blip r:embed="rId2"/>
          <a:srcRect l="22031" t="4861" r="13070" b="2435"/>
          <a:stretch>
            <a:fillRect/>
          </a:stretch>
        </p:blipFill>
        <p:spPr>
          <a:xfrm>
            <a:off x="8185785" y="2563495"/>
            <a:ext cx="3791585" cy="37096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28920" y="2002790"/>
            <a:ext cx="2118360" cy="2223135"/>
          </a:xfrm>
          <a:prstGeom prst="rect">
            <a:avLst/>
          </a:prstGeom>
          <a:noFill/>
          <a:ln w="28575" cmpd="sng">
            <a:solidFill>
              <a:srgbClr val="00206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315585" y="4218940"/>
            <a:ext cx="2862580" cy="205422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447280" y="2004060"/>
            <a:ext cx="4488815" cy="55816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433435" y="16344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Vina Score: -8.4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1250" y="5541645"/>
            <a:ext cx="2029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COMPOUND 6N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[PMID: 31419141]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WPS 演示</Application>
  <PresentationFormat>宽屏</PresentationFormat>
  <Paragraphs>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Arial Unicode MS</vt:lpstr>
      <vt:lpstr>Calibri</vt:lpstr>
      <vt:lpstr>微软雅黑</vt:lpstr>
      <vt:lpstr>Times New Roman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噜啦叻</cp:lastModifiedBy>
  <cp:revision>4</cp:revision>
  <dcterms:created xsi:type="dcterms:W3CDTF">2023-08-09T12:44:00Z</dcterms:created>
  <dcterms:modified xsi:type="dcterms:W3CDTF">2025-02-10T09:13:11Z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2052-12.1.0.19770</vt:lpwstr>
  </property>
</Properties>
</file>